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388707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13623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241153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65836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66414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06855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380584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19220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869856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305262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BBE75A7-71BA-41AC-8B33-7B6BDBF5AAB6}" type="datetimeFigureOut">
              <a:rPr lang="zh-TW" altLang="en-US" smtClean="0"/>
              <a:t>2021/11/24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49936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E75A7-71BA-41AC-8B33-7B6BDBF5AAB6}" type="datetimeFigureOut">
              <a:rPr lang="zh-TW" altLang="en-US" smtClean="0"/>
              <a:t>2021/11/24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9C7C7-6942-48B5-ACC6-A2542E240C6F}" type="slidenum">
              <a:rPr lang="zh-TW" altLang="en-US" smtClean="0"/>
              <a:t>‹#›</a:t>
            </a:fld>
            <a:endParaRPr lang="zh-TW" altLang="en-US"/>
          </a:p>
        </p:txBody>
      </p:sp>
    </p:spTree>
    <p:extLst>
      <p:ext uri="{BB962C8B-B14F-4D97-AF65-F5344CB8AC3E}">
        <p14:creationId xmlns:p14="http://schemas.microsoft.com/office/powerpoint/2010/main" val="192687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file/d/18ZKXVlklwqZij81rlPODlbWULdvIrgqY/view" TargetMode="External"/><Relationship Id="rId2" Type="http://schemas.openxmlformats.org/officeDocument/2006/relationships/hyperlink" Target="https://www.youtube.com/watch?v=Hyf_F59SUW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r"/>
            <a:r>
              <a:rPr lang="zh-TW" altLang="en-US" sz="3600" dirty="0" smtClean="0">
                <a:solidFill>
                  <a:srgbClr val="FF0000"/>
                </a:solidFill>
              </a:rPr>
              <a:t>潮汐發電</a:t>
            </a:r>
            <a:r>
              <a:rPr lang="en-US" altLang="zh-TW" sz="3600" dirty="0" smtClean="0">
                <a:solidFill>
                  <a:srgbClr val="FF0000"/>
                </a:solidFill>
              </a:rPr>
              <a:t>+</a:t>
            </a:r>
            <a:r>
              <a:rPr lang="zh-TW" altLang="en-US" sz="3600" dirty="0" smtClean="0">
                <a:solidFill>
                  <a:srgbClr val="FF0000"/>
                </a:solidFill>
              </a:rPr>
              <a:t>海水淡化</a:t>
            </a:r>
            <a:r>
              <a:rPr lang="en-US" altLang="zh-TW" sz="3600" dirty="0" smtClean="0">
                <a:solidFill>
                  <a:srgbClr val="FF0000"/>
                </a:solidFill>
              </a:rPr>
              <a:t>=</a:t>
            </a:r>
            <a:r>
              <a:rPr lang="zh-TW" altLang="en-US" sz="3600" dirty="0" smtClean="0">
                <a:solidFill>
                  <a:srgbClr val="FF0000"/>
                </a:solidFill>
              </a:rPr>
              <a:t>拯救馬紹爾等島國</a:t>
            </a:r>
            <a:r>
              <a:rPr lang="en-US" altLang="zh-TW" sz="3600" dirty="0" smtClean="0">
                <a:solidFill>
                  <a:srgbClr val="FF0000"/>
                </a:solidFill>
              </a:rPr>
              <a:t/>
            </a:r>
            <a:br>
              <a:rPr lang="en-US" altLang="zh-TW" sz="3600" dirty="0" smtClean="0">
                <a:solidFill>
                  <a:srgbClr val="FF0000"/>
                </a:solidFill>
              </a:rPr>
            </a:br>
            <a:r>
              <a:rPr lang="zh-TW" altLang="en-US" sz="2200" dirty="0">
                <a:solidFill>
                  <a:srgbClr val="00B050"/>
                </a:solidFill>
              </a:rPr>
              <a:t>台灣環境保護聯盟評委 李建畿</a:t>
            </a:r>
          </a:p>
        </p:txBody>
      </p:sp>
      <p:sp>
        <p:nvSpPr>
          <p:cNvPr id="3" name="內容版面配置區 2"/>
          <p:cNvSpPr>
            <a:spLocks noGrp="1"/>
          </p:cNvSpPr>
          <p:nvPr>
            <p:ph idx="1"/>
          </p:nvPr>
        </p:nvSpPr>
        <p:spPr/>
        <p:txBody>
          <a:bodyPr>
            <a:normAutofit/>
          </a:bodyPr>
          <a:lstStyle/>
          <a:p>
            <a:pPr marL="0" indent="0">
              <a:buNone/>
            </a:pPr>
            <a:r>
              <a:rPr lang="zh-TW" altLang="en-US" sz="4800" dirty="0"/>
              <a:t>地球暖化造成大氣溫度上升</a:t>
            </a:r>
            <a:r>
              <a:rPr lang="en-US" altLang="zh-TW" sz="4800" dirty="0"/>
              <a:t>,</a:t>
            </a:r>
            <a:r>
              <a:rPr lang="zh-TW" altLang="en-US" sz="4800" dirty="0" smtClean="0"/>
              <a:t>佔地球淡水</a:t>
            </a:r>
            <a:r>
              <a:rPr lang="en-US" altLang="zh-TW" sz="4800" dirty="0" smtClean="0"/>
              <a:t>90%</a:t>
            </a:r>
            <a:r>
              <a:rPr lang="zh-TW" altLang="en-US" sz="4800" dirty="0" smtClean="0"/>
              <a:t>的冰山若溶解將使海平面上升</a:t>
            </a:r>
            <a:r>
              <a:rPr lang="en-US" altLang="zh-TW" sz="4800" dirty="0" smtClean="0"/>
              <a:t>,</a:t>
            </a:r>
            <a:r>
              <a:rPr lang="zh-TW" altLang="en-US" sz="4800" dirty="0" smtClean="0"/>
              <a:t>太平洋那些如馬紹爾</a:t>
            </a:r>
            <a:r>
              <a:rPr lang="en-US" altLang="zh-TW" sz="4800" dirty="0" smtClean="0"/>
              <a:t>,</a:t>
            </a:r>
            <a:r>
              <a:rPr lang="zh-TW" altLang="en-US" sz="4800" dirty="0" smtClean="0"/>
              <a:t>諾魯</a:t>
            </a:r>
            <a:r>
              <a:rPr lang="en-US" altLang="zh-TW" sz="4800" dirty="0" smtClean="0"/>
              <a:t>,</a:t>
            </a:r>
            <a:r>
              <a:rPr lang="zh-TW" altLang="en-US" sz="4800" dirty="0"/>
              <a:t>帛琉等低海拔的國家都將</a:t>
            </a:r>
            <a:r>
              <a:rPr lang="zh-TW" altLang="en-US" sz="4800" dirty="0" smtClean="0"/>
              <a:t>亡國</a:t>
            </a:r>
            <a:r>
              <a:rPr lang="en-US" altLang="zh-TW" sz="4800" dirty="0" smtClean="0"/>
              <a:t>!</a:t>
            </a:r>
          </a:p>
        </p:txBody>
      </p:sp>
    </p:spTree>
    <p:extLst>
      <p:ext uri="{BB962C8B-B14F-4D97-AF65-F5344CB8AC3E}">
        <p14:creationId xmlns:p14="http://schemas.microsoft.com/office/powerpoint/2010/main" val="107192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err="1" smtClean="0">
                <a:solidFill>
                  <a:srgbClr val="FF0000"/>
                </a:solidFill>
              </a:rPr>
              <a:t>NaCl</a:t>
            </a:r>
            <a:r>
              <a:rPr lang="en-US" altLang="zh-TW" dirty="0" smtClean="0">
                <a:solidFill>
                  <a:srgbClr val="FF0000"/>
                </a:solidFill>
              </a:rPr>
              <a:t>=Na +</a:t>
            </a:r>
            <a:r>
              <a:rPr lang="zh-TW" altLang="en-US" dirty="0" smtClean="0">
                <a:solidFill>
                  <a:srgbClr val="FF0000"/>
                </a:solidFill>
              </a:rPr>
              <a:t> </a:t>
            </a:r>
            <a:r>
              <a:rPr lang="en-US" altLang="zh-TW" dirty="0" smtClean="0">
                <a:solidFill>
                  <a:srgbClr val="FF0000"/>
                </a:solidFill>
              </a:rPr>
              <a:t>Cl </a:t>
            </a:r>
            <a:r>
              <a:rPr lang="zh-TW" altLang="en-US" dirty="0" smtClean="0">
                <a:solidFill>
                  <a:srgbClr val="FF0000"/>
                </a:solidFill>
              </a:rPr>
              <a:t>都可電離回收再利用</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我們台灣人盧順從董事長所研發的</a:t>
            </a:r>
            <a:r>
              <a:rPr lang="zh-TW" altLang="en-US" b="1" dirty="0" smtClean="0">
                <a:solidFill>
                  <a:srgbClr val="00B050"/>
                </a:solidFill>
              </a:rPr>
              <a:t>潮汐虹吸發電加上電離海水淡化系統</a:t>
            </a:r>
            <a:r>
              <a:rPr lang="zh-TW" altLang="en-US" dirty="0" smtClean="0"/>
              <a:t>將是拯救人類的偉大發明而且是可以利用上帝所創造的海洋潮汐自主發電</a:t>
            </a:r>
            <a:r>
              <a:rPr lang="en-US" altLang="zh-TW" dirty="0" smtClean="0"/>
              <a:t>,</a:t>
            </a:r>
            <a:r>
              <a:rPr lang="zh-TW" altLang="en-US" dirty="0" smtClean="0"/>
              <a:t>產生的電力更可用來製造淡水</a:t>
            </a:r>
            <a:r>
              <a:rPr lang="en-US" altLang="zh-TW" dirty="0" smtClean="0"/>
              <a:t>!</a:t>
            </a:r>
            <a:r>
              <a:rPr lang="zh-TW" altLang="en-US" dirty="0" smtClean="0"/>
              <a:t>有別於傳統用逆滲透</a:t>
            </a:r>
            <a:r>
              <a:rPr lang="en-US" altLang="zh-TW" dirty="0" smtClean="0"/>
              <a:t>( Reverse Osmosis, RO )</a:t>
            </a:r>
            <a:r>
              <a:rPr lang="zh-TW" altLang="en-US" dirty="0" smtClean="0"/>
              <a:t>造成過多的耗材</a:t>
            </a:r>
            <a:r>
              <a:rPr lang="en-US" altLang="zh-TW" dirty="0" smtClean="0"/>
              <a:t>,</a:t>
            </a:r>
            <a:r>
              <a:rPr lang="zh-TW" altLang="en-US" dirty="0" smtClean="0"/>
              <a:t>更會造成附近海水鹽滷過高的環境傷害</a:t>
            </a:r>
            <a:r>
              <a:rPr lang="en-US" altLang="zh-TW" dirty="0" smtClean="0"/>
              <a:t>,</a:t>
            </a:r>
            <a:r>
              <a:rPr lang="zh-TW" altLang="en-US" dirty="0" smtClean="0"/>
              <a:t>他的設計是用電離方式將</a:t>
            </a:r>
            <a:r>
              <a:rPr lang="en-US" altLang="zh-TW" dirty="0" err="1" smtClean="0"/>
              <a:t>NaCl</a:t>
            </a:r>
            <a:r>
              <a:rPr lang="en-US" altLang="zh-TW" dirty="0" smtClean="0"/>
              <a:t>(</a:t>
            </a:r>
            <a:r>
              <a:rPr lang="zh-TW" altLang="en-US" dirty="0" smtClean="0"/>
              <a:t>鹽</a:t>
            </a:r>
            <a:r>
              <a:rPr lang="en-US" altLang="zh-TW" dirty="0" smtClean="0"/>
              <a:t>)</a:t>
            </a:r>
            <a:r>
              <a:rPr lang="zh-TW" altLang="en-US" dirty="0" smtClean="0"/>
              <a:t>電離為</a:t>
            </a:r>
            <a:r>
              <a:rPr lang="en-US" altLang="zh-TW" dirty="0" smtClean="0"/>
              <a:t>Na, Cl </a:t>
            </a:r>
            <a:r>
              <a:rPr lang="zh-TW" altLang="en-US" dirty="0" smtClean="0"/>
              <a:t>分別儲存利用</a:t>
            </a:r>
            <a:r>
              <a:rPr lang="en-US" altLang="zh-TW" dirty="0" smtClean="0"/>
              <a:t>!</a:t>
            </a:r>
            <a:endParaRPr lang="zh-TW" altLang="en-US" dirty="0" smtClean="0"/>
          </a:p>
          <a:p>
            <a:endParaRPr lang="zh-TW" altLang="en-US" dirty="0"/>
          </a:p>
        </p:txBody>
      </p:sp>
    </p:spTree>
    <p:extLst>
      <p:ext uri="{BB962C8B-B14F-4D97-AF65-F5344CB8AC3E}">
        <p14:creationId xmlns:p14="http://schemas.microsoft.com/office/powerpoint/2010/main" val="149926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smtClean="0">
                <a:solidFill>
                  <a:srgbClr val="00B050"/>
                </a:solidFill>
              </a:rPr>
              <a:t>一個離島沒電沒淡水的可以樂活了</a:t>
            </a:r>
            <a:r>
              <a:rPr lang="en-US" altLang="zh-TW" b="1" dirty="0" smtClean="0">
                <a:solidFill>
                  <a:srgbClr val="00B050"/>
                </a:solidFill>
              </a:rPr>
              <a:t>!</a:t>
            </a:r>
            <a:endParaRPr lang="zh-TW" altLang="en-US" b="1" dirty="0">
              <a:solidFill>
                <a:srgbClr val="00B050"/>
              </a:solidFill>
            </a:endParaRPr>
          </a:p>
        </p:txBody>
      </p:sp>
      <p:sp>
        <p:nvSpPr>
          <p:cNvPr id="3" name="內容版面配置區 2"/>
          <p:cNvSpPr>
            <a:spLocks noGrp="1"/>
          </p:cNvSpPr>
          <p:nvPr>
            <p:ph idx="1"/>
          </p:nvPr>
        </p:nvSpPr>
        <p:spPr/>
        <p:txBody>
          <a:bodyPr>
            <a:normAutofit fontScale="85000" lnSpcReduction="10000"/>
          </a:bodyPr>
          <a:lstStyle/>
          <a:p>
            <a:r>
              <a:rPr lang="zh-TW" altLang="en-US" dirty="0" smtClean="0"/>
              <a:t>經由這套系統不斷的擴大使用</a:t>
            </a:r>
            <a:r>
              <a:rPr lang="en-US" altLang="zh-TW" dirty="0" smtClean="0"/>
              <a:t>,</a:t>
            </a:r>
            <a:r>
              <a:rPr lang="zh-TW" altLang="en-US" dirty="0" smtClean="0"/>
              <a:t>海洋的海水將不斷的變淡水讓我們人類使用</a:t>
            </a:r>
            <a:r>
              <a:rPr lang="en-US" altLang="zh-TW" dirty="0" smtClean="0"/>
              <a:t>,</a:t>
            </a:r>
            <a:r>
              <a:rPr lang="zh-TW" altLang="en-US" dirty="0" smtClean="0"/>
              <a:t>如此下來海水減少</a:t>
            </a:r>
            <a:r>
              <a:rPr lang="en-US" altLang="zh-TW" dirty="0" smtClean="0"/>
              <a:t>,</a:t>
            </a:r>
            <a:r>
              <a:rPr lang="zh-TW" altLang="en-US" dirty="0" smtClean="0"/>
              <a:t>淡水增加</a:t>
            </a:r>
            <a:r>
              <a:rPr lang="en-US" altLang="zh-TW" dirty="0" smtClean="0"/>
              <a:t>,</a:t>
            </a:r>
            <a:r>
              <a:rPr lang="zh-TW" altLang="en-US" dirty="0" smtClean="0"/>
              <a:t>這就是拯救地球的行動之一</a:t>
            </a:r>
            <a:r>
              <a:rPr lang="en-US" altLang="zh-TW" dirty="0" smtClean="0"/>
              <a:t>,</a:t>
            </a:r>
            <a:r>
              <a:rPr lang="zh-TW" altLang="en-US" dirty="0" smtClean="0"/>
              <a:t>也是環境永續發展的落實</a:t>
            </a:r>
            <a:r>
              <a:rPr lang="en-US" altLang="zh-TW" dirty="0" smtClean="0"/>
              <a:t>!</a:t>
            </a:r>
          </a:p>
          <a:p>
            <a:r>
              <a:rPr lang="zh-TW" altLang="en-US" dirty="0"/>
              <a:t>堪稱是本世紀最偉大的</a:t>
            </a:r>
            <a:r>
              <a:rPr lang="zh-TW" altLang="en-US" dirty="0" smtClean="0"/>
              <a:t>發明</a:t>
            </a:r>
            <a:r>
              <a:rPr lang="en-US" altLang="zh-TW" dirty="0" smtClean="0"/>
              <a:t>,</a:t>
            </a:r>
            <a:r>
              <a:rPr lang="zh-TW" altLang="en-US" dirty="0" smtClean="0"/>
              <a:t>也是台灣之光</a:t>
            </a:r>
            <a:r>
              <a:rPr lang="en-US" altLang="zh-TW" dirty="0" smtClean="0"/>
              <a:t>!</a:t>
            </a:r>
          </a:p>
          <a:p>
            <a:r>
              <a:rPr lang="zh-TW" altLang="en-US" dirty="0" smtClean="0"/>
              <a:t>詳細請看</a:t>
            </a:r>
            <a:endParaRPr lang="en-US" altLang="zh-TW" dirty="0" smtClean="0"/>
          </a:p>
          <a:p>
            <a:r>
              <a:rPr lang="en-US" altLang="zh-TW" dirty="0" smtClean="0">
                <a:hlinkClick r:id="rId2"/>
              </a:rPr>
              <a:t>https://www.youtube.com/watch?v=Hyf_F59SUWA</a:t>
            </a:r>
            <a:endParaRPr lang="en-US" altLang="zh-TW" dirty="0" smtClean="0"/>
          </a:p>
          <a:p>
            <a:endParaRPr lang="en-US" altLang="zh-TW" dirty="0" smtClean="0"/>
          </a:p>
          <a:p>
            <a:r>
              <a:rPr lang="en-US" altLang="zh-TW" dirty="0" smtClean="0">
                <a:hlinkClick r:id="rId3"/>
              </a:rPr>
              <a:t>https://drive.google.com/file/d/18ZKXVlklwqZij81rlPODlbWULdvIrgqY/view</a:t>
            </a:r>
            <a:endParaRPr lang="en-US" altLang="zh-TW" dirty="0" smtClean="0"/>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1656356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rotWithShape="1">
          <a:blip r:embed="rId2">
            <a:extLst>
              <a:ext uri="{28A0092B-C50C-407E-A947-70E740481C1C}">
                <a14:useLocalDpi xmlns:a14="http://schemas.microsoft.com/office/drawing/2010/main" val="0"/>
              </a:ext>
            </a:extLst>
          </a:blip>
          <a:srcRect l="540" t="12705" r="-540" b="11068"/>
          <a:stretch/>
        </p:blipFill>
        <p:spPr>
          <a:xfrm>
            <a:off x="1829106" y="188640"/>
            <a:ext cx="6069916" cy="6624736"/>
          </a:xfrm>
        </p:spPr>
      </p:pic>
    </p:spTree>
    <p:extLst>
      <p:ext uri="{BB962C8B-B14F-4D97-AF65-F5344CB8AC3E}">
        <p14:creationId xmlns:p14="http://schemas.microsoft.com/office/powerpoint/2010/main" val="921131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rotWithShape="1">
          <a:blip r:embed="rId2">
            <a:extLst>
              <a:ext uri="{28A0092B-C50C-407E-A947-70E740481C1C}">
                <a14:useLocalDpi xmlns:a14="http://schemas.microsoft.com/office/drawing/2010/main" val="0"/>
              </a:ext>
            </a:extLst>
          </a:blip>
          <a:srcRect t="14659" b="10346"/>
          <a:stretch/>
        </p:blipFill>
        <p:spPr>
          <a:xfrm>
            <a:off x="1763688" y="188641"/>
            <a:ext cx="6073573" cy="6577200"/>
          </a:xfrm>
        </p:spPr>
      </p:pic>
    </p:spTree>
    <p:extLst>
      <p:ext uri="{BB962C8B-B14F-4D97-AF65-F5344CB8AC3E}">
        <p14:creationId xmlns:p14="http://schemas.microsoft.com/office/powerpoint/2010/main" val="383139080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242</Words>
  <Application>Microsoft Office PowerPoint</Application>
  <PresentationFormat>如螢幕大小 (4:3)</PresentationFormat>
  <Paragraphs>12</Paragraphs>
  <Slides>5</Slides>
  <Notes>0</Notes>
  <HiddenSlides>0</HiddenSlides>
  <MMClips>0</MMClips>
  <ScaleCrop>false</ScaleCrop>
  <HeadingPairs>
    <vt:vector size="4" baseType="variant">
      <vt:variant>
        <vt:lpstr>佈景主題</vt:lpstr>
      </vt:variant>
      <vt:variant>
        <vt:i4>1</vt:i4>
      </vt:variant>
      <vt:variant>
        <vt:lpstr>投影片標題</vt:lpstr>
      </vt:variant>
      <vt:variant>
        <vt:i4>5</vt:i4>
      </vt:variant>
    </vt:vector>
  </HeadingPairs>
  <TitlesOfParts>
    <vt:vector size="6" baseType="lpstr">
      <vt:lpstr>Office 佈景主題</vt:lpstr>
      <vt:lpstr>潮汐發電+海水淡化=拯救馬紹爾等島國 台灣環境保護聯盟評委 李建畿</vt:lpstr>
      <vt:lpstr>NaCl=Na + Cl 都可電離回收再利用</vt:lpstr>
      <vt:lpstr>一個離島沒電沒淡水的可以樂活了!</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潮汐發電+海水淡化=拯救馬紹爾等島國</dc:title>
  <dc:creator>CharlesLee</dc:creator>
  <cp:lastModifiedBy>CharlesLee</cp:lastModifiedBy>
  <cp:revision>8</cp:revision>
  <dcterms:created xsi:type="dcterms:W3CDTF">2021-11-24T06:12:20Z</dcterms:created>
  <dcterms:modified xsi:type="dcterms:W3CDTF">2021-11-24T07:39:55Z</dcterms:modified>
</cp:coreProperties>
</file>